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19"/>
  </p:notesMasterIdLst>
  <p:sldIdLst>
    <p:sldId id="282" r:id="rId2"/>
    <p:sldId id="285" r:id="rId3"/>
    <p:sldId id="294" r:id="rId4"/>
    <p:sldId id="287" r:id="rId5"/>
    <p:sldId id="301" r:id="rId6"/>
    <p:sldId id="290" r:id="rId7"/>
    <p:sldId id="292" r:id="rId8"/>
    <p:sldId id="293" r:id="rId9"/>
    <p:sldId id="296" r:id="rId10"/>
    <p:sldId id="291" r:id="rId11"/>
    <p:sldId id="306" r:id="rId12"/>
    <p:sldId id="307" r:id="rId13"/>
    <p:sldId id="308" r:id="rId14"/>
    <p:sldId id="295" r:id="rId15"/>
    <p:sldId id="297" r:id="rId16"/>
    <p:sldId id="263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/>
    <p:restoredTop sz="81824"/>
  </p:normalViewPr>
  <p:slideViewPr>
    <p:cSldViewPr snapToGrid="0" snapToObjects="1">
      <p:cViewPr varScale="1">
        <p:scale>
          <a:sx n="90" d="100"/>
          <a:sy n="90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06/08/2024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54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C6B40-493E-D545-8618-3191632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78924"/>
            <a:ext cx="4600575" cy="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r>
              <a:rPr lang="en-US"/>
              <a:t>© VTCA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 Neue" panose="020005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Warehouse Management</a:t>
            </a: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</p:spPr>
        <p:txBody>
          <a:bodyPr anchor="ctr"/>
          <a:lstStyle/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Class Name:	PF1126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Group Name: Vu Minh Long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Member: 	Vu Quang Minh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Phan </a:t>
            </a:r>
            <a:r>
              <a:rPr lang="en-U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Canh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Long Vu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Nguyen Gia Long</a:t>
            </a: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79B2B-4CB9-393C-1A01-5E22B445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7"/>
            <a:ext cx="574021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0EE2A-7ACF-1C21-B645-631567021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1C483-B172-86E9-C074-85F229859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3700130"/>
            <a:ext cx="5743575" cy="281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61BCF-63AE-D01B-3A0A-1BF10CAFB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2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C1C9-C63B-EDC6-7CC1-3D2A3F195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02F2C-8D96-4D62-FE7A-3490B92069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73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7FA5CE-B307-0229-3852-0BF14DDA8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18" y="3686062"/>
            <a:ext cx="5756910" cy="2817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0AA11-5571-9239-5EC8-81632BF927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70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43EEE-5F75-FCE8-6DA9-183114631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D4D9A6-846B-4DCE-836D-F7A691992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" y="3674856"/>
            <a:ext cx="5743575" cy="282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F4971-5141-3F28-1F37-43244F0DC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173EB-6D98-1399-2F62-6276C20F8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5" y="3651102"/>
            <a:ext cx="5743575" cy="282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124B5F-6C0C-927E-2D90-5ADA62B7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" y="926876"/>
            <a:ext cx="5756910" cy="274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26F17-C0AE-23CF-FC38-7C1931643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" y="3651101"/>
            <a:ext cx="5743575" cy="28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423430-EF19-D2CB-2763-1C38D7DB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26" y="926876"/>
            <a:ext cx="5756910" cy="27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12BCB-27AA-E518-E4F8-19B59C6D7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1" y="3519376"/>
            <a:ext cx="5743575" cy="296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8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Assign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677E27-E221-D5A4-36EC-58089AF04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47860"/>
              </p:ext>
            </p:extLst>
          </p:nvPr>
        </p:nvGraphicFramePr>
        <p:xfrm>
          <a:off x="838200" y="926876"/>
          <a:ext cx="10515602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70">
                  <a:extLst>
                    <a:ext uri="{9D8B030D-6E8A-4147-A177-3AD203B41FA5}">
                      <a16:colId xmlns:a16="http://schemas.microsoft.com/office/drawing/2014/main" val="2720108696"/>
                    </a:ext>
                  </a:extLst>
                </a:gridCol>
                <a:gridCol w="1654167">
                  <a:extLst>
                    <a:ext uri="{9D8B030D-6E8A-4147-A177-3AD203B41FA5}">
                      <a16:colId xmlns:a16="http://schemas.microsoft.com/office/drawing/2014/main" val="1475507881"/>
                    </a:ext>
                  </a:extLst>
                </a:gridCol>
                <a:gridCol w="4991182">
                  <a:extLst>
                    <a:ext uri="{9D8B030D-6E8A-4147-A177-3AD203B41FA5}">
                      <a16:colId xmlns:a16="http://schemas.microsoft.com/office/drawing/2014/main" val="4158480782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1557532118"/>
                    </a:ext>
                  </a:extLst>
                </a:gridCol>
                <a:gridCol w="893134">
                  <a:extLst>
                    <a:ext uri="{9D8B030D-6E8A-4147-A177-3AD203B41FA5}">
                      <a16:colId xmlns:a16="http://schemas.microsoft.com/office/drawing/2014/main" val="3063639588"/>
                    </a:ext>
                  </a:extLst>
                </a:gridCol>
                <a:gridCol w="1497421">
                  <a:extLst>
                    <a:ext uri="{9D8B030D-6E8A-4147-A177-3AD203B41FA5}">
                      <a16:colId xmlns:a16="http://schemas.microsoft.com/office/drawing/2014/main" val="2916118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4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-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the main functions of the software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2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database and tables, properties according to program requirements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3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procedures for all tables in the database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2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entities, read, add, edit, delete methods corresponding to the procedures created for the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6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the interface for the program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2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display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logic for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07-Jul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- Maintenance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the program's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 bugs and improve software functionality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reports and related technical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- 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8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Experience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Integrating C# with MySQL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Database design and optimization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Interface Design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Inspection and maintenance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Version and Deployment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Optimize CRUD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37" y="1664596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357C2-C3D4-5646-99C7-CB60F4827364}"/>
              </a:ext>
            </a:extLst>
          </p:cNvPr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Increase Warehouse Management Efficiency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Accurate Inventory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Inventory Processes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Enhance Traceability and Reporting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Order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Security and Decentralization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 System is designed to support efficient management of import and export processes and inventory of finished products.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system helping to optimize warehouse management processes, from inventory tracking, supplier management, to product distribution and processing of input/output requests.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system provides solutions to improve management efficiency, ensure accurate and relevant data, and support management based on detailed reports.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Customer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Supplier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Product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Stock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Inbound/Outbound/Transfer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Inventory Audit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Case</a:t>
            </a:r>
          </a:p>
        </p:txBody>
      </p:sp>
      <p:pic>
        <p:nvPicPr>
          <p:cNvPr id="8" name="Content Placeholder 7" descr="A diagram of a network&#10;&#10;Description automatically generated">
            <a:extLst>
              <a:ext uri="{FF2B5EF4-FFF2-40B4-BE49-F238E27FC236}">
                <a16:creationId xmlns:a16="http://schemas.microsoft.com/office/drawing/2014/main" id="{9CDB4FB7-E240-6F36-A3C5-F76F1149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10" b="7862"/>
          <a:stretch/>
        </p:blipFill>
        <p:spPr>
          <a:xfrm>
            <a:off x="3880150" y="926876"/>
            <a:ext cx="4431699" cy="55770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Entity Relationship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29DA6B-43B4-B23D-4C81-DA66C1DA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6" t="3094" r="3253" b="4839"/>
          <a:stretch/>
        </p:blipFill>
        <p:spPr>
          <a:xfrm>
            <a:off x="2011295" y="923560"/>
            <a:ext cx="8169408" cy="5580334"/>
          </a:xfrm>
        </p:spPr>
      </p:pic>
    </p:spTree>
    <p:extLst>
      <p:ext uri="{BB962C8B-B14F-4D97-AF65-F5344CB8AC3E}">
        <p14:creationId xmlns:p14="http://schemas.microsoft.com/office/powerpoint/2010/main" val="26671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Diagram</a:t>
            </a:r>
          </a:p>
        </p:txBody>
      </p:sp>
      <p:pic>
        <p:nvPicPr>
          <p:cNvPr id="8" name="Content Placeholder 7" descr="A diagram of a software server&#10;&#10;Description automatically generated">
            <a:extLst>
              <a:ext uri="{FF2B5EF4-FFF2-40B4-BE49-F238E27FC236}">
                <a16:creationId xmlns:a16="http://schemas.microsoft.com/office/drawing/2014/main" id="{16A05CA4-4391-1B05-B2B4-B3138C8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9675" y="1489075"/>
            <a:ext cx="4676775" cy="4581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6525</TotalTime>
  <Words>438</Words>
  <Application>Microsoft Office PowerPoint</Application>
  <PresentationFormat>Widescreen</PresentationFormat>
  <Paragraphs>158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VTCA-SlideTheme</vt:lpstr>
      <vt:lpstr>Warehouse Management</vt:lpstr>
      <vt:lpstr>Objectives</vt:lpstr>
      <vt:lpstr>Introduction to Project</vt:lpstr>
      <vt:lpstr>Customer Requirements</vt:lpstr>
      <vt:lpstr>Use Case</vt:lpstr>
      <vt:lpstr>Sequence Diagram</vt:lpstr>
      <vt:lpstr>Class Diagram</vt:lpstr>
      <vt:lpstr>Entity Relationship Diagram</vt:lpstr>
      <vt:lpstr>Deployment Diagram</vt:lpstr>
      <vt:lpstr>UI Design</vt:lpstr>
      <vt:lpstr>UI Design</vt:lpstr>
      <vt:lpstr>UI Design</vt:lpstr>
      <vt:lpstr>UI Design</vt:lpstr>
      <vt:lpstr>Task Assign</vt:lpstr>
      <vt:lpstr>Experience Learned</vt:lpstr>
      <vt:lpstr>PowerPoint Presentation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subject/>
  <dc:creator>sinhnx@vtc.edu.vn</dc:creator>
  <cp:keywords/>
  <dc:description/>
  <cp:lastModifiedBy>Vu Quang Minh</cp:lastModifiedBy>
  <cp:revision>240</cp:revision>
  <dcterms:created xsi:type="dcterms:W3CDTF">2019-05-17T12:57:33Z</dcterms:created>
  <dcterms:modified xsi:type="dcterms:W3CDTF">2024-08-06T09:23:12Z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-----BEGIN PGP PUBLIC KEY BLOCK-----  mQINBGKmsVYBEADc9DRcYv9evcQ4Tgud9uKUJ6onQJyqzEV5IWtbcC1dfWaC0Iuu p17QyByIJ6cLd+MT1Iw5zX46LjU6PipBQIWkI0fR+ckyVo+Bpk/YxFTX68dMZVl/ boETGvIaF4kjYnjlabt/k87+Fn25iewUkreHc7FvXTtyr1MIW6RsLHobhVXpjYth QRZjgbHYVA3+0qDJPq6xDF</vt:lpwstr>
  </property>
</Properties>
</file>